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24"/>
  </p:notesMasterIdLst>
  <p:sldIdLst>
    <p:sldId id="256" r:id="rId2"/>
    <p:sldId id="275" r:id="rId3"/>
    <p:sldId id="281" r:id="rId4"/>
    <p:sldId id="282" r:id="rId5"/>
    <p:sldId id="283" r:id="rId6"/>
    <p:sldId id="284" r:id="rId7"/>
    <p:sldId id="285" r:id="rId8"/>
    <p:sldId id="288" r:id="rId9"/>
    <p:sldId id="291" r:id="rId10"/>
    <p:sldId id="294" r:id="rId11"/>
    <p:sldId id="292" r:id="rId12"/>
    <p:sldId id="295" r:id="rId13"/>
    <p:sldId id="299" r:id="rId14"/>
    <p:sldId id="300" r:id="rId15"/>
    <p:sldId id="302" r:id="rId16"/>
    <p:sldId id="307" r:id="rId17"/>
    <p:sldId id="303" r:id="rId18"/>
    <p:sldId id="301" r:id="rId19"/>
    <p:sldId id="304" r:id="rId20"/>
    <p:sldId id="305" r:id="rId21"/>
    <p:sldId id="306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6142B-13D7-449B-A7C5-0A3061798808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6D7E2-D28E-44E4-A385-A368E5803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17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3D76-DA95-4EF1-99FA-AF9B97A45AFD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1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9DD7-7F15-46E7-B418-400FA653E099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00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023B-502C-456C-ABDC-2FCFE9C6D817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00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3226-39E8-467C-8BC8-007FA77BAA6C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81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65D3-05B7-4E59-A103-B5025B01845C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92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22E4-8335-4DFB-A2B1-B95688A6D328}" type="datetime1">
              <a:rPr lang="ru-RU" smtClean="0"/>
              <a:t>01.05.2024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0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5A34-2961-439C-9F40-CF0F98C0C8D6}" type="datetime1">
              <a:rPr lang="ru-RU" smtClean="0"/>
              <a:t>01.05.2024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1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E306-AB7D-4E74-A691-AB6418A5D3DF}" type="datetime1">
              <a:rPr lang="ru-RU" smtClean="0"/>
              <a:t>01.05.2024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2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C7FE-84A0-4495-8908-81090A397F23}" type="datetime1">
              <a:rPr lang="ru-RU" smtClean="0"/>
              <a:t>01.05.2024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3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9F08-6F35-4E49-B1F6-F04AD96E2369}" type="datetime1">
              <a:rPr lang="ru-RU" smtClean="0"/>
              <a:t>01.05.2024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8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80CF-0B81-473F-A8BB-E0986329B56D}" type="datetime1">
              <a:rPr lang="ru-RU" smtClean="0"/>
              <a:t>01.05.2024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5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6D6F0-50CB-4BA5-8B3A-FDD057D0F64A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07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tickl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github.com/Shish-ai-ai" TargetMode="External"/><Relationship Id="rId4" Type="http://schemas.openxmlformats.org/officeDocument/2006/relationships/hyperlink" Target="https://github.com/Ternavks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249B-FDDC-43E7-9B57-7538CA455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24" y="2525714"/>
            <a:ext cx="4078286" cy="1233488"/>
          </a:xfrm>
        </p:spPr>
        <p:txBody>
          <a:bodyPr>
            <a:noAutofit/>
          </a:bodyPr>
          <a:lstStyle/>
          <a:p>
            <a:pPr algn="l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FitHub</a:t>
            </a:r>
            <a:endParaRPr lang="ru-RU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F5BA05-32E6-49CC-804C-ABD4453B2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224" y="3759202"/>
            <a:ext cx="5097461" cy="819149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Аналитическая модель и пользовательские сценарии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363D27-B2F7-4F0E-BD02-7AF7F309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074" y="2279649"/>
            <a:ext cx="2298702" cy="229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29196D3-E01E-4AF3-96E3-FD65E33D77DA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875608"/>
            <a:ext cx="2358429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371" y="875608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12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29196D3-E01E-4AF3-96E3-FD65E33D77DA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6048" y="875607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3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875608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371" y="875609"/>
            <a:ext cx="2358428" cy="5106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7FCFB99C-7E12-4A4C-80CC-158206B8C4BC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Восстановление пароля</a:t>
            </a:r>
          </a:p>
        </p:txBody>
      </p:sp>
    </p:spTree>
    <p:extLst>
      <p:ext uri="{BB962C8B-B14F-4D97-AF65-F5344CB8AC3E}">
        <p14:creationId xmlns:p14="http://schemas.microsoft.com/office/powerpoint/2010/main" val="182932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главная и прохождение тренировки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8"/>
            <a:ext cx="1923362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8"/>
            <a:ext cx="1923361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48"/>
            <a:ext cx="1923361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8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96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главная и прохождение тренировки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8"/>
            <a:ext cx="1923361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8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05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прогресс, сообщество, профиль и настройки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045" y="2043148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3564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082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703EDE-FD07-4655-94A3-188F35A2E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0600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428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настройки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50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7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40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профиль и настройки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427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2179" y="2043147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2675" y="2043149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78A13C2-30A0-47DA-A29E-2C7BD3C4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922" y="2043148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25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сообщество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7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7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80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сообщество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6393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2249" y="2043148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384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Yandex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AppMetrica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Основные параметры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приложении отслеживаются следующие события:</a:t>
            </a:r>
          </a:p>
          <a:p>
            <a:pPr marL="0" indent="0">
              <a:lnSpc>
                <a:spcPct val="50000"/>
              </a:lnSpc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Первый запуск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Начало сессии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Указание пола, возраста, цели использования, уровня подготовки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Верификация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Смена пароля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Пропуск авторизации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регистрации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5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конструктор курсов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50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7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38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конструктор курсов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50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8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50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8"/>
            <a:ext cx="1923359" cy="4164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05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Состав команды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876584"/>
            <a:ext cx="6365240" cy="3671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u="sng" dirty="0">
                <a:hlinkClick r:id="rId3"/>
              </a:rPr>
              <a:t>Путилин Максим</a:t>
            </a:r>
            <a:r>
              <a:rPr lang="ru-RU" dirty="0"/>
              <a:t> - </a:t>
            </a:r>
            <a:r>
              <a:rPr lang="en-US" dirty="0"/>
              <a:t>team lead, project manager, </a:t>
            </a:r>
            <a:r>
              <a:rPr lang="ru-RU" dirty="0"/>
              <a:t>технический писатель, </a:t>
            </a:r>
            <a:r>
              <a:rPr lang="en-US" dirty="0"/>
              <a:t>mobile developer</a:t>
            </a:r>
          </a:p>
          <a:p>
            <a:r>
              <a:rPr lang="ru-RU" u="sng" dirty="0">
                <a:hlinkClick r:id="rId4"/>
              </a:rPr>
              <a:t>Тернавский Даниил</a:t>
            </a:r>
            <a:r>
              <a:rPr lang="ru-RU" dirty="0"/>
              <a:t> - бизнес аналитик, дизайнер, </a:t>
            </a:r>
            <a:r>
              <a:rPr lang="en-US" dirty="0"/>
              <a:t>mobile developer</a:t>
            </a:r>
          </a:p>
          <a:p>
            <a:r>
              <a:rPr lang="ru-RU" u="sng" dirty="0">
                <a:hlinkClick r:id="rId5"/>
              </a:rPr>
              <a:t>Таранцов Иван</a:t>
            </a:r>
            <a:r>
              <a:rPr lang="ru-RU" dirty="0"/>
              <a:t> - системный аналитик, </a:t>
            </a:r>
            <a:r>
              <a:rPr lang="en-US" dirty="0"/>
              <a:t>QA, backend developer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A2059F-6AED-49FF-8AAA-EBEFAE9A7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62480"/>
            <a:ext cx="2733040" cy="2733040"/>
          </a:xfrm>
          <a:prstGeom prst="rect">
            <a:avLst/>
          </a:prstGeom>
        </p:spPr>
      </p:pic>
      <p:sp>
        <p:nvSpPr>
          <p:cNvPr id="12" name="Подзаголовок 9">
            <a:extLst>
              <a:ext uri="{FF2B5EF4-FFF2-40B4-BE49-F238E27FC236}">
                <a16:creationId xmlns:a16="http://schemas.microsoft.com/office/drawing/2014/main" id="{741C7B34-030B-4124-A8CC-700DB329F8B0}"/>
              </a:ext>
            </a:extLst>
          </p:cNvPr>
          <p:cNvSpPr txBox="1">
            <a:spLocks/>
          </p:cNvSpPr>
          <p:nvPr/>
        </p:nvSpPr>
        <p:spPr>
          <a:xfrm>
            <a:off x="9232265" y="1622584"/>
            <a:ext cx="1489710" cy="50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ru-RU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04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1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Первый запуск приложения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5B1D69-77D6-48EE-8BC4-404E6AF81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7" y="1690688"/>
            <a:ext cx="9097645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2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2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2D4D3A-08B6-4DCC-B797-437CE8D7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423" y="1757116"/>
            <a:ext cx="4427153" cy="397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1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3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FFF023-8217-42A5-8C8F-855CB7F1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40" y="1695324"/>
            <a:ext cx="7853319" cy="39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0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4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Восстановление пароля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FD61F7-9E1A-44FC-835D-DF230656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628" y="1835682"/>
            <a:ext cx="7608743" cy="38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7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Воронки 5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-6: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Пропуск авторизации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B258DE-E2D2-415E-9DF2-F9FF8B33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63" y="1690688"/>
            <a:ext cx="4227777" cy="3918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226E2F-73DB-4614-9AF3-7815ACCA8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71" y="1690688"/>
            <a:ext cx="4407457" cy="39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3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сценарии. Группы пользователей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8A14BB4-737D-457B-8D44-FACE48D7D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Неавторизованный пользователь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Премиум пользователь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90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29196D3-E01E-4AF3-96E3-FD65E33D77DA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Первый вход в приложение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1904" y="875608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D68138-8FED-4A29-B634-2F0FD7C16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8589" y="875609"/>
            <a:ext cx="2358428" cy="5106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68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Другая 1">
      <a:dk1>
        <a:srgbClr val="1C1C1E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395</TotalTime>
  <Words>230</Words>
  <Application>Microsoft Office PowerPoint</Application>
  <PresentationFormat>Широкоэкранный</PresentationFormat>
  <Paragraphs>78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FitHub</vt:lpstr>
      <vt:lpstr>Yandex AppMetrica. Основные параметры</vt:lpstr>
      <vt:lpstr>Воронка 1: Первый запуск приложения</vt:lpstr>
      <vt:lpstr>Воронка 2: Авторизация</vt:lpstr>
      <vt:lpstr>Воронка 3: Регистрация</vt:lpstr>
      <vt:lpstr>Воронка 4: Восстановление пароля</vt:lpstr>
      <vt:lpstr>Воронки 5-6: Пропуск авторизации/регистрации</vt:lpstr>
      <vt:lpstr>Пользовательские сценарии. Группы пользователей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Состав команды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FitHub</dc:title>
  <dc:creator>Максим</dc:creator>
  <cp:lastModifiedBy>Максим</cp:lastModifiedBy>
  <cp:revision>13</cp:revision>
  <dcterms:created xsi:type="dcterms:W3CDTF">2024-04-29T19:57:53Z</dcterms:created>
  <dcterms:modified xsi:type="dcterms:W3CDTF">2024-05-01T02:06:58Z</dcterms:modified>
</cp:coreProperties>
</file>